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1" r:id="rId3"/>
    <p:sldId id="285" r:id="rId4"/>
    <p:sldId id="273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0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47444-401B-4273-8E67-6C099F46E362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12C89-5E71-40F7-828E-0CE384C7DC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55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270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89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306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078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620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7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45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518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311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824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491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2E67-1B0F-4711-AFB3-868D2DA5686E}" type="datetimeFigureOut">
              <a:rPr lang="sk-SK" smtClean="0"/>
              <a:t>12. 12. 2019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BF9BE-8869-4BB7-A051-BDD1D782D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136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236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882216"/>
            <a:ext cx="9144000" cy="3700437"/>
          </a:xfrm>
        </p:spPr>
        <p:txBody>
          <a:bodyPr>
            <a:noAutofit/>
          </a:bodyPr>
          <a:lstStyle/>
          <a:p>
            <a:r>
              <a:rPr lang="sk-SK" sz="6600" b="1" dirty="0" smtClean="0">
                <a:latin typeface="Arial Black" panose="020B0A04020102020204" pitchFamily="34" charset="0"/>
              </a:rPr>
              <a:t/>
            </a:r>
            <a:br>
              <a:rPr lang="sk-SK" sz="6600" b="1" dirty="0" smtClean="0">
                <a:latin typeface="Arial Black" panose="020B0A04020102020204" pitchFamily="34" charset="0"/>
              </a:rPr>
            </a:br>
            <a:r>
              <a:rPr lang="sk-SK" sz="6600" b="1" dirty="0" err="1" smtClean="0">
                <a:latin typeface="Arial Black" panose="020B0A04020102020204" pitchFamily="34" charset="0"/>
              </a:rPr>
              <a:t>Welcome</a:t>
            </a:r>
            <a:r>
              <a:rPr lang="sk-SK" sz="6600" b="1" dirty="0" smtClean="0">
                <a:latin typeface="Arial Black" panose="020B0A04020102020204" pitchFamily="34" charset="0"/>
              </a:rPr>
              <a:t> to </a:t>
            </a:r>
            <a:br>
              <a:rPr lang="sk-SK" sz="6600" b="1" dirty="0" smtClean="0">
                <a:latin typeface="Arial Black" panose="020B0A04020102020204" pitchFamily="34" charset="0"/>
              </a:rPr>
            </a:br>
            <a:r>
              <a:rPr lang="sk-SK" sz="6600" b="1" dirty="0" err="1" smtClean="0">
                <a:latin typeface="Arial Black" panose="020B0A04020102020204" pitchFamily="34" charset="0"/>
              </a:rPr>
              <a:t>War</a:t>
            </a:r>
            <a:r>
              <a:rPr lang="sk-SK" sz="6600" b="1" dirty="0" smtClean="0">
                <a:latin typeface="Arial Black" panose="020B0A04020102020204" pitchFamily="34" charset="0"/>
              </a:rPr>
              <a:t> </a:t>
            </a:r>
            <a:r>
              <a:rPr lang="sk-SK" sz="6600" b="1" dirty="0" err="1" smtClean="0">
                <a:latin typeface="Arial Black" panose="020B0A04020102020204" pitchFamily="34" charset="0"/>
              </a:rPr>
              <a:t>Room</a:t>
            </a:r>
            <a:r>
              <a:rPr lang="sk-SK" sz="6600" b="1" dirty="0" smtClean="0">
                <a:latin typeface="Arial Black" panose="020B0A04020102020204" pitchFamily="34" charset="0"/>
              </a:rPr>
              <a:t/>
            </a:r>
            <a:br>
              <a:rPr lang="sk-SK" sz="6600" b="1" dirty="0" smtClean="0">
                <a:latin typeface="Arial Black" panose="020B0A04020102020204" pitchFamily="34" charset="0"/>
              </a:rPr>
            </a:br>
            <a:r>
              <a:rPr lang="sk-SK" sz="3600" b="1" dirty="0">
                <a:latin typeface="Calibri" panose="020F0502020204030204" pitchFamily="34" charset="0"/>
              </a:rPr>
              <a:t/>
            </a:r>
            <a:br>
              <a:rPr lang="sk-SK" sz="3600" b="1" dirty="0">
                <a:latin typeface="Calibri" panose="020F0502020204030204" pitchFamily="34" charset="0"/>
              </a:rPr>
            </a:br>
            <a:endParaRPr lang="sk-SK" sz="3600" b="1" dirty="0">
              <a:latin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00464" y="5229893"/>
            <a:ext cx="9144000" cy="1110802"/>
          </a:xfrm>
        </p:spPr>
        <p:txBody>
          <a:bodyPr>
            <a:normAutofit lnSpcReduction="10000"/>
          </a:bodyPr>
          <a:lstStyle/>
          <a:p>
            <a:endParaRPr lang="sk-SK" sz="3600" b="1" dirty="0"/>
          </a:p>
          <a:p>
            <a:r>
              <a:rPr lang="sk-SK" sz="3600" b="1" dirty="0" err="1"/>
              <a:t>e</a:t>
            </a:r>
            <a:r>
              <a:rPr lang="sk-SK" sz="3600" b="1" dirty="0" err="1" smtClean="0"/>
              <a:t>very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Tuesday</a:t>
            </a:r>
            <a:r>
              <a:rPr lang="sk-SK" sz="3600" b="1" dirty="0" smtClean="0"/>
              <a:t> 1.00 </a:t>
            </a:r>
            <a:r>
              <a:rPr lang="sk-SK" sz="3600" b="1" dirty="0" err="1" smtClean="0"/>
              <a:t>pm</a:t>
            </a:r>
            <a:endParaRPr lang="sk-SK" sz="36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8144" y="565150"/>
            <a:ext cx="757237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8" y="0"/>
            <a:ext cx="12073944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Zaradenie projektov: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6538"/>
          </a:xfrm>
        </p:spPr>
        <p:txBody>
          <a:bodyPr>
            <a:normAutofit/>
          </a:bodyPr>
          <a:lstStyle/>
          <a:p>
            <a:r>
              <a:rPr lang="sk-SK" dirty="0" smtClean="0"/>
              <a:t>D0 – návrh/ idea projektu, odhadované náklady</a:t>
            </a:r>
          </a:p>
          <a:p>
            <a:r>
              <a:rPr lang="sk-SK" dirty="0" smtClean="0"/>
              <a:t>D1 -  presné zadefinovanie, presná cenová kalkulácia</a:t>
            </a:r>
          </a:p>
          <a:p>
            <a:r>
              <a:rPr lang="sk-SK" dirty="0" smtClean="0"/>
              <a:t>D2 – zrealizovaný projekt s benefitom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Finančné ohodnotenie: </a:t>
            </a:r>
          </a:p>
          <a:p>
            <a:r>
              <a:rPr lang="sk-SK" dirty="0" smtClean="0"/>
              <a:t>D0 – 20,00 eur</a:t>
            </a:r>
          </a:p>
          <a:p>
            <a:r>
              <a:rPr lang="sk-SK" dirty="0" smtClean="0"/>
              <a:t>D1 – 30,00 eur</a:t>
            </a:r>
          </a:p>
          <a:p>
            <a:r>
              <a:rPr lang="sk-SK" dirty="0" smtClean="0"/>
              <a:t>D2 – 50,00 eur (podľa náročnosti projektu)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22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23674"/>
          </a:xfrm>
          <a:prstGeom prst="rect">
            <a:avLst/>
          </a:prstGeom>
        </p:spPr>
      </p:pic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399088"/>
              </p:ext>
            </p:extLst>
          </p:nvPr>
        </p:nvGraphicFramePr>
        <p:xfrm>
          <a:off x="507219" y="174430"/>
          <a:ext cx="11177562" cy="625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336"/>
                <a:gridCol w="9700226"/>
              </a:tblGrid>
              <a:tr h="1002170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Projekt: 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001</a:t>
                      </a:r>
                      <a:endParaRPr lang="sk-SK" sz="2800" dirty="0"/>
                    </a:p>
                  </a:txBody>
                  <a:tcPr/>
                </a:tc>
              </a:tr>
              <a:tr h="2734695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Fáza</a:t>
                      </a:r>
                      <a:r>
                        <a:rPr lang="sk-SK" sz="2400" b="1" baseline="0" dirty="0" smtClean="0"/>
                        <a:t> projektu</a:t>
                      </a:r>
                      <a:endParaRPr lang="sk-SK" sz="2400" b="1" dirty="0" smtClean="0"/>
                    </a:p>
                    <a:p>
                      <a:pPr algn="ctr"/>
                      <a:r>
                        <a:rPr lang="sk-SK" sz="2800" b="1" dirty="0" smtClean="0"/>
                        <a:t>D0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2400" b="1" dirty="0" smtClean="0"/>
                        <a:t>Popis projektu:</a:t>
                      </a:r>
                    </a:p>
                  </a:txBody>
                  <a:tcPr/>
                </a:tc>
              </a:tr>
              <a:tr h="549578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Gestor: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/>
                </a:tc>
              </a:tr>
              <a:tr h="549578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Líder: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/>
                </a:tc>
              </a:tr>
              <a:tr h="1422434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Benefit: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sk-SK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31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2367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7200" b="1" dirty="0" err="1">
                <a:latin typeface="Arial Black" panose="020B0A04020102020204" pitchFamily="34" charset="0"/>
              </a:rPr>
              <a:t>War</a:t>
            </a:r>
            <a:r>
              <a:rPr lang="sk-SK" sz="7200" b="1" dirty="0">
                <a:latin typeface="Arial Black" panose="020B0A04020102020204" pitchFamily="34" charset="0"/>
              </a:rPr>
              <a:t> </a:t>
            </a:r>
            <a:r>
              <a:rPr lang="sk-SK" sz="7200" b="1" dirty="0" err="1" smtClean="0">
                <a:latin typeface="Arial Black" panose="020B0A04020102020204" pitchFamily="34" charset="0"/>
              </a:rPr>
              <a:t>Room</a:t>
            </a:r>
            <a:endParaRPr lang="sk-SK" sz="72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sk-SK" sz="72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sz="7200" b="1" dirty="0" smtClean="0">
                <a:latin typeface="Arial Black" panose="020B0A04020102020204" pitchFamily="34" charset="0"/>
              </a:rPr>
              <a:t>Ďakujem</a:t>
            </a:r>
            <a:endParaRPr lang="sk-SK" sz="72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8144" y="565150"/>
            <a:ext cx="757237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68</Words>
  <Application>Microsoft Office PowerPoint</Application>
  <PresentationFormat>Vlastná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 Welcome to  War Room  </vt:lpstr>
      <vt:lpstr>Zaradenie projektov: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War Room</dc:title>
  <dc:creator>Martina</dc:creator>
  <cp:lastModifiedBy>Martina</cp:lastModifiedBy>
  <cp:revision>42</cp:revision>
  <cp:lastPrinted>2018-02-26T16:16:51Z</cp:lastPrinted>
  <dcterms:created xsi:type="dcterms:W3CDTF">2018-02-22T13:02:37Z</dcterms:created>
  <dcterms:modified xsi:type="dcterms:W3CDTF">2019-12-12T11:27:52Z</dcterms:modified>
</cp:coreProperties>
</file>